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  <p:sldId id="268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FEB5433-8C4D-4629-AA1A-CC45FC0A42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nome na oração, </a:t>
            </a:r>
          </a:p>
          <a:p>
            <a:r>
              <a:rPr lang="pt-BR" dirty="0"/>
              <a:t>Meu nome na oração; </a:t>
            </a:r>
          </a:p>
          <a:p>
            <a:r>
              <a:rPr lang="pt-BR" dirty="0"/>
              <a:t>Ouvi dos lábios de mamãe, </a:t>
            </a:r>
          </a:p>
          <a:p>
            <a:r>
              <a:rPr lang="pt-BR" dirty="0"/>
              <a:t>Ouvi meu nome na oração.</a:t>
            </a:r>
          </a:p>
        </p:txBody>
      </p:sp>
    </p:spTree>
    <p:extLst>
      <p:ext uri="{BB962C8B-B14F-4D97-AF65-F5344CB8AC3E}">
        <p14:creationId xmlns:p14="http://schemas.microsoft.com/office/powerpoint/2010/main" val="8848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F7999DA-A860-482D-9FBB-7DE80104CC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Aquele aflito coração </a:t>
            </a:r>
          </a:p>
          <a:p>
            <a:r>
              <a:rPr lang="pt-BR" dirty="0"/>
              <a:t>Na terra há muito jaz. </a:t>
            </a:r>
          </a:p>
          <a:p>
            <a:r>
              <a:rPr lang="pt-BR" dirty="0"/>
              <a:t>Mas traz-me ainda sempre paz </a:t>
            </a:r>
          </a:p>
          <a:p>
            <a:r>
              <a:rPr lang="pt-BR" dirty="0"/>
              <a:t>Lembrar sua oração.</a:t>
            </a:r>
          </a:p>
        </p:txBody>
      </p:sp>
    </p:spTree>
    <p:extLst>
      <p:ext uri="{BB962C8B-B14F-4D97-AF65-F5344CB8AC3E}">
        <p14:creationId xmlns:p14="http://schemas.microsoft.com/office/powerpoint/2010/main" val="1558465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4C4AA3C-4613-44EE-B986-8FAF58964D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E, enfim, nós ambos, lá no Céu, </a:t>
            </a:r>
          </a:p>
          <a:p>
            <a:r>
              <a:rPr lang="pt-BR" dirty="0"/>
              <a:t>Havemos de louvar </a:t>
            </a:r>
          </a:p>
          <a:p>
            <a:r>
              <a:rPr lang="pt-BR" dirty="0"/>
              <a:t>O grande Amor, que não tem par,</a:t>
            </a:r>
          </a:p>
          <a:p>
            <a:r>
              <a:rPr lang="pt-BR" dirty="0"/>
              <a:t>E que ouve a oração.</a:t>
            </a:r>
          </a:p>
        </p:txBody>
      </p:sp>
    </p:spTree>
    <p:extLst>
      <p:ext uri="{BB962C8B-B14F-4D97-AF65-F5344CB8AC3E}">
        <p14:creationId xmlns:p14="http://schemas.microsoft.com/office/powerpoint/2010/main" val="2105248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FEB5433-8C4D-4629-AA1A-CC45FC0A42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nome na oração, </a:t>
            </a:r>
          </a:p>
          <a:p>
            <a:r>
              <a:rPr lang="pt-BR" dirty="0"/>
              <a:t>Meu nome na oração; </a:t>
            </a:r>
          </a:p>
          <a:p>
            <a:r>
              <a:rPr lang="pt-BR" dirty="0"/>
              <a:t>Ouvi dos lábios de mamãe, </a:t>
            </a:r>
          </a:p>
          <a:p>
            <a:r>
              <a:rPr lang="pt-BR" dirty="0"/>
              <a:t>Ouvi meu nome na oração.</a:t>
            </a:r>
          </a:p>
        </p:txBody>
      </p:sp>
    </p:spTree>
    <p:extLst>
      <p:ext uri="{BB962C8B-B14F-4D97-AF65-F5344CB8AC3E}">
        <p14:creationId xmlns:p14="http://schemas.microsoft.com/office/powerpoint/2010/main" val="1644961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B129CF4-1668-4055-B417-9A0D284920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’inda a vida </a:t>
            </a:r>
          </a:p>
          <a:p>
            <a:r>
              <a:rPr lang="pt-BR" dirty="0"/>
              <a:t>eu tinha em flor, </a:t>
            </a:r>
          </a:p>
          <a:p>
            <a:r>
              <a:rPr lang="pt-BR" dirty="0"/>
              <a:t>Na mocidade vã, </a:t>
            </a:r>
          </a:p>
        </p:txBody>
      </p:sp>
    </p:spTree>
    <p:extLst>
      <p:ext uri="{BB962C8B-B14F-4D97-AF65-F5344CB8AC3E}">
        <p14:creationId xmlns:p14="http://schemas.microsoft.com/office/powerpoint/2010/main" val="3691193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FB26B85-238E-40DA-AF95-ECA4CBBF9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 dias sem cuidado e dor,</a:t>
            </a:r>
          </a:p>
          <a:p>
            <a:r>
              <a:rPr lang="pt-BR" dirty="0"/>
              <a:t>De vida folgazã,</a:t>
            </a:r>
          </a:p>
          <a:p>
            <a:r>
              <a:rPr lang="pt-BR" dirty="0"/>
              <a:t>Eu vi, ao suave anoitecer, </a:t>
            </a:r>
          </a:p>
        </p:txBody>
      </p:sp>
    </p:spTree>
    <p:extLst>
      <p:ext uri="{BB962C8B-B14F-4D97-AF65-F5344CB8AC3E}">
        <p14:creationId xmlns:p14="http://schemas.microsoft.com/office/powerpoint/2010/main" val="2094960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B8C4CA9-C45D-467A-AFEF-F5EA63C054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joelhos, minha </a:t>
            </a:r>
            <a:r>
              <a:rPr lang="pt-BR"/>
              <a:t>mãe;, </a:t>
            </a:r>
            <a:endParaRPr lang="pt-BR" dirty="0"/>
          </a:p>
          <a:p>
            <a:r>
              <a:rPr lang="pt-BR" dirty="0"/>
              <a:t>E, num suspiro, ouvi-lhe, então, </a:t>
            </a:r>
          </a:p>
          <a:p>
            <a:r>
              <a:rPr lang="pt-BR" dirty="0"/>
              <a:t>Meu nome na oração.</a:t>
            </a:r>
          </a:p>
        </p:txBody>
      </p:sp>
    </p:spTree>
    <p:extLst>
      <p:ext uri="{BB962C8B-B14F-4D97-AF65-F5344CB8AC3E}">
        <p14:creationId xmlns:p14="http://schemas.microsoft.com/office/powerpoint/2010/main" val="2027768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FEB5433-8C4D-4629-AA1A-CC45FC0A42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nome na oração, </a:t>
            </a:r>
          </a:p>
          <a:p>
            <a:r>
              <a:rPr lang="pt-BR" dirty="0"/>
              <a:t>Meu nome na oração; </a:t>
            </a:r>
          </a:p>
          <a:p>
            <a:r>
              <a:rPr lang="pt-BR" dirty="0"/>
              <a:t>Ouvi dos lábios de mamãe, </a:t>
            </a:r>
          </a:p>
          <a:p>
            <a:r>
              <a:rPr lang="pt-BR" dirty="0"/>
              <a:t>Ouvi meu nome na oração.</a:t>
            </a:r>
          </a:p>
        </p:txBody>
      </p:sp>
    </p:spTree>
    <p:extLst>
      <p:ext uri="{BB962C8B-B14F-4D97-AF65-F5344CB8AC3E}">
        <p14:creationId xmlns:p14="http://schemas.microsoft.com/office/powerpoint/2010/main" val="3222864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64FCEE2-5B91-4026-8EE8-C6B9DB8EFC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dei, então, nenhum valor </a:t>
            </a:r>
          </a:p>
          <a:p>
            <a:r>
              <a:rPr lang="pt-BR" dirty="0"/>
              <a:t>À prece de mamãe; </a:t>
            </a:r>
          </a:p>
          <a:p>
            <a:r>
              <a:rPr lang="pt-BR" dirty="0"/>
              <a:t>Mas comoveu-me o coração </a:t>
            </a:r>
          </a:p>
          <a:p>
            <a:r>
              <a:rPr lang="pt-BR" dirty="0" err="1"/>
              <a:t>Sentir-lhe</a:t>
            </a:r>
            <a:r>
              <a:rPr lang="pt-BR" dirty="0"/>
              <a:t> o grande amor.</a:t>
            </a:r>
          </a:p>
        </p:txBody>
      </p:sp>
    </p:spTree>
    <p:extLst>
      <p:ext uri="{BB962C8B-B14F-4D97-AF65-F5344CB8AC3E}">
        <p14:creationId xmlns:p14="http://schemas.microsoft.com/office/powerpoint/2010/main" val="2740403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0EA7DC7-5989-4CFB-9C94-ABE296E050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quando a vida se tornou </a:t>
            </a:r>
          </a:p>
          <a:p>
            <a:r>
              <a:rPr lang="pt-BR" dirty="0"/>
              <a:t>Repleta de amargor, </a:t>
            </a:r>
          </a:p>
          <a:p>
            <a:r>
              <a:rPr lang="pt-BR" dirty="0"/>
              <a:t>Eu almejei ouvir, em vão,</a:t>
            </a:r>
          </a:p>
          <a:p>
            <a:r>
              <a:rPr lang="pt-BR" dirty="0"/>
              <a:t>Meu nome na oração. </a:t>
            </a:r>
          </a:p>
        </p:txBody>
      </p:sp>
    </p:spTree>
    <p:extLst>
      <p:ext uri="{BB962C8B-B14F-4D97-AF65-F5344CB8AC3E}">
        <p14:creationId xmlns:p14="http://schemas.microsoft.com/office/powerpoint/2010/main" val="3948313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0D52417-3B37-44EE-840B-3EA4416D16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prossegui, sem atender </a:t>
            </a:r>
          </a:p>
          <a:p>
            <a:r>
              <a:rPr lang="pt-BR" dirty="0"/>
              <a:t>À terna voz de Deus,</a:t>
            </a:r>
          </a:p>
          <a:p>
            <a:r>
              <a:rPr lang="pt-BR" dirty="0"/>
              <a:t>Que me queria converter, </a:t>
            </a:r>
          </a:p>
          <a:p>
            <a:r>
              <a:rPr lang="pt-BR" dirty="0"/>
              <a:t>Levar-me ao seio Seu; </a:t>
            </a:r>
          </a:p>
        </p:txBody>
      </p:sp>
    </p:spTree>
    <p:extLst>
      <p:ext uri="{BB962C8B-B14F-4D97-AF65-F5344CB8AC3E}">
        <p14:creationId xmlns:p14="http://schemas.microsoft.com/office/powerpoint/2010/main" val="483758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A211378-501B-4148-8346-AB068409D8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quando o meu pecado vi, </a:t>
            </a:r>
          </a:p>
          <a:p>
            <a:r>
              <a:rPr lang="pt-BR" dirty="0"/>
              <a:t>Perdido me senti. </a:t>
            </a:r>
          </a:p>
          <a:p>
            <a:r>
              <a:rPr lang="pt-BR" dirty="0"/>
              <a:t>Então lembrei, com emoção, </a:t>
            </a:r>
          </a:p>
          <a:p>
            <a:r>
              <a:rPr lang="pt-BR" dirty="0"/>
              <a:t>Meu nome na oração.</a:t>
            </a:r>
          </a:p>
        </p:txBody>
      </p:sp>
    </p:spTree>
    <p:extLst>
      <p:ext uri="{BB962C8B-B14F-4D97-AF65-F5344CB8AC3E}">
        <p14:creationId xmlns:p14="http://schemas.microsoft.com/office/powerpoint/2010/main" val="3267583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1700</TotalTime>
  <Words>128</Words>
  <Application>Microsoft Office PowerPoint</Application>
  <PresentationFormat>Apresentação na tela (16:9)</PresentationFormat>
  <Paragraphs>71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NOME EM ORAÇÃO</vt:lpstr>
      <vt:lpstr>MEU NOME EM ORAÇÃO</vt:lpstr>
      <vt:lpstr>MEU NOME EM ORAÇÃO</vt:lpstr>
      <vt:lpstr>MEU NOME EM ORAÇÃO</vt:lpstr>
      <vt:lpstr>MEU NOME EM ORAÇÃO</vt:lpstr>
      <vt:lpstr>MEU NOME EM ORAÇÃO</vt:lpstr>
      <vt:lpstr>MEU NOME EM ORAÇÃO</vt:lpstr>
      <vt:lpstr>MEU NOME EM ORAÇÃO</vt:lpstr>
      <vt:lpstr>MEU NOME EM ORAÇÃO</vt:lpstr>
      <vt:lpstr>MEU NOME EM ORAÇÃO</vt:lpstr>
      <vt:lpstr>MEU NOME EM ORAÇÃO</vt:lpstr>
      <vt:lpstr>MEU NOME EM ORAÇÃO</vt:lpstr>
      <vt:lpstr>MEU NOME EM ORAÇÃO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28</cp:revision>
  <dcterms:created xsi:type="dcterms:W3CDTF">2019-03-12T19:19:25Z</dcterms:created>
  <dcterms:modified xsi:type="dcterms:W3CDTF">2019-06-12T23:03:03Z</dcterms:modified>
</cp:coreProperties>
</file>

<file path=docProps/thumbnail.jpeg>
</file>